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392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258A0-1CBA-40D5-A4C6-4807E4B672B8}" type="datetimeFigureOut">
              <a:rPr lang="fr-FR" smtClean="0"/>
              <a:t>07/10/2025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AF6AF-71A5-4B72-B961-C6E6499C274B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357818" y="285728"/>
            <a:ext cx="242889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571736" y="3143248"/>
            <a:ext cx="292895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14282" y="285728"/>
            <a:ext cx="2428860" cy="2428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857392" y="285728"/>
            <a:ext cx="242889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Delphine</dc:creator>
  <cp:lastModifiedBy>Delphine</cp:lastModifiedBy>
  <cp:revision>1</cp:revision>
  <dcterms:created xsi:type="dcterms:W3CDTF">2025-10-07T12:20:55Z</dcterms:created>
  <dcterms:modified xsi:type="dcterms:W3CDTF">2025-10-07T12:30:37Z</dcterms:modified>
</cp:coreProperties>
</file>